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63" d="100"/>
          <a:sy n="63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65E76-9D12-E500-6B3A-8A660F122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19DD2D-6AB3-B91B-883E-CB9E5E2F9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0F2D34-61F1-9F61-2E51-4ECDA6A3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388977-989E-BE55-B412-481D7135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7D4A3-6A07-69B7-8633-942763BE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362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02266-F6A6-D6C4-B18A-2DC56CAF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889EF8-C857-821E-FC06-EC4223703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B10264-5FFF-BAF2-FA79-85AECA82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880BC-1D46-66FA-39AE-735E1EE4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ECF8E2-5B72-297B-84DE-B876C6D6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51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380CD8-40BC-4FF8-F74A-8BEBFFB1C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B1A762-0191-A6BF-7FF2-497F2E762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3280C-906B-E55F-B3F1-6F5FB99F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9C4880-0FF1-45D3-A1D9-3E177FD7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0CB93-C79A-865D-EF45-B480FF8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880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CF81D-BC5A-45A1-0906-4A3D12FF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0A7D06-C841-0797-6A9A-0FB403D9C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CB44D-C30E-32FA-CF6A-AD997146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2B5F39-76AF-A432-4FDD-16B524AB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5554D-DA5D-092D-0FB4-B20955D4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69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75D8E-9D61-8559-6973-110A93AA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84624-AB69-DB40-E106-3FAE874CE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AD6C9-2D0A-F7E0-59E0-1A28301F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D97A74-2AF9-5D43-E924-CF78D8C7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19345-0797-684E-C3ED-3DC3861C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86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98FB1-E075-E909-A0EC-DF9764E4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489AF-001C-0EB8-A801-FB076D486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584101-B873-2C12-36F5-61DDD3C70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F2EFBF-B929-F9FD-CE5B-182E3584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D61DA5-0111-92BB-A7E9-9777A404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7BBD77-B615-C794-F9FF-983E0132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01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01E73-6DEB-6A4F-2B69-50353D39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63A5B8-A452-2EF4-677D-257DCC78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7BCA5B-4AC3-E633-0AAA-CEDC39380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9A974E-9405-1C62-864F-255D696B3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81937B-2B83-144F-C305-F32C694E3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C6BF2F-C710-10BB-0421-B57E1B7E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9AF7B2-2DEA-0525-63D7-794A7F8A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41053E-0FA1-4CDC-5068-35133AFF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629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947A8-3F8C-023C-E06E-7CAEDF0B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7F3E68-0DD6-51F3-5582-F1CEB43B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26FC60-FDFF-E3BE-B4CF-414F9D17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68F13E-5C61-70A4-424D-AF102DBD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862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22B121-FA58-67DE-83E0-CACB3196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EBFA83-2C88-88AD-258A-4AB6F84F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59E0AA-86E7-8334-66C5-6FF35E29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430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C6860-1BE2-C993-197C-E42C3B8B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1238A9-81FA-F180-5483-AB0EFF5E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4D01-481C-0ED2-35E7-599F9F3AF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0681ED-BD2E-3496-8546-DD221141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4584CC-CF3F-B88D-F67C-83FDC5D5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8E1AB3-D6D8-234A-1722-FA452582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998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C995C-1A29-8D64-B465-38840CB0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50BF3D-FD41-C7A5-9C65-FAF33810C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73FFBD-0C9B-CAFF-17A5-FE4C518EF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D38971-7A76-06C8-E540-3AAAAEF3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23CF89-0725-9781-C0C5-4E3D2FAA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1123EF-8D02-C476-A350-B5A2F7FF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976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9F03A8-904E-46E2-6228-D03B9938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A54AA-AAD6-AE34-17B7-3DF9F829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8BFE76-D251-548F-90B3-A49F2F5E0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2FDCD8-3752-2F4F-9F2E-9329DE5984CC}" type="datetimeFigureOut">
              <a:rPr lang="es-ES_tradnl" smtClean="0"/>
              <a:t>20/02/2025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5E94F6-4634-1756-22BE-D72746DDB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5D0AF6-AC71-A389-4E43-D5AD5EB40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463BD-0404-CA45-88B8-8ACE7A0A5E8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654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3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48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81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555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Betto Cortez</dc:creator>
  <cp:lastModifiedBy>Comunicación Social INAP</cp:lastModifiedBy>
  <cp:revision>1</cp:revision>
  <dcterms:created xsi:type="dcterms:W3CDTF">2025-02-20T19:13:55Z</dcterms:created>
  <dcterms:modified xsi:type="dcterms:W3CDTF">2025-02-20T19:52:40Z</dcterms:modified>
</cp:coreProperties>
</file>